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0"/>
  </p:notesMasterIdLst>
  <p:sldIdLst>
    <p:sldId id="256" r:id="rId2"/>
    <p:sldId id="463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477" r:id="rId15"/>
    <p:sldId id="399" r:id="rId16"/>
    <p:sldId id="409" r:id="rId17"/>
    <p:sldId id="481" r:id="rId18"/>
    <p:sldId id="4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7/xs-app.js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oyuztechnologies/MouriTechUI5Fiori/blob/master/Day%2017/View/Avengers.view.xml" TargetMode="External"/><Relationship Id="rId13" Type="http://schemas.openxmlformats.org/officeDocument/2006/relationships/hyperlink" Target="https://github.com/soyuztechnologies/MouriTechUI5Fiori/blob/master/Day%2017/fragments/popup.fragment.xml" TargetMode="External"/><Relationship Id="rId18" Type="http://schemas.openxmlformats.org/officeDocument/2006/relationships/hyperlink" Target="https://github.com/soyuztechnologies/MouriTechUI5Fiori/blob/master/Day%2017/controller/View1.controller.js" TargetMode="External"/><Relationship Id="rId3" Type="http://schemas.openxmlformats.org/officeDocument/2006/relationships/hyperlink" Target="https://github.com/soyuztechnologies/MouriTechUI5Fiori/blob/master/Day%2017/manifest.json" TargetMode="External"/><Relationship Id="rId21" Type="http://schemas.openxmlformats.org/officeDocument/2006/relationships/hyperlink" Target="https://github.com/soyuztechnologies/MouriTechUI5Fiori/blob/master/Day%2017/util/formatter.js" TargetMode="External"/><Relationship Id="rId7" Type="http://schemas.openxmlformats.org/officeDocument/2006/relationships/hyperlink" Target="https://github.com/soyuztechnologies/MouriTechUI5Fiori/blob/master/Day%2017/View/Add.view.xml" TargetMode="External"/><Relationship Id="rId12" Type="http://schemas.openxmlformats.org/officeDocument/2006/relationships/hyperlink" Target="https://github.com/soyuztechnologies/MouriTechUI5Fiori/blob/master/Day%2017/fragments/supplierTab.fragment.xml" TargetMode="External"/><Relationship Id="rId17" Type="http://schemas.openxmlformats.org/officeDocument/2006/relationships/hyperlink" Target="https://github.com/soyuztechnologies/MouriTechUI5Fiori/blob/master/Day%2017/controller/BaseController.js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github.com/soyuztechnologies/MouriTechUI5Fiori/blob/master/Day%2017/controller/Avengers.controller.js" TargetMode="External"/><Relationship Id="rId20" Type="http://schemas.openxmlformats.org/officeDocument/2006/relationships/hyperlink" Target="https://github.com/soyuztechnologies/MouriTechUI5Fiori/blob/master/Day%2017/i18n/i18n.properti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7/View/App.view.xml" TargetMode="External"/><Relationship Id="rId11" Type="http://schemas.openxmlformats.org/officeDocument/2006/relationships/hyperlink" Target="https://github.com/soyuztechnologies/MouriTechUI5Fiori/blob/master/Day%2017/fragments/moreInfo.fragment.xml" TargetMode="External"/><Relationship Id="rId5" Type="http://schemas.openxmlformats.org/officeDocument/2006/relationships/hyperlink" Target="https://github.com/soyuztechnologies/MouriTechUI5Fiori/blob/master/Day%2017/ui5.yaml" TargetMode="External"/><Relationship Id="rId15" Type="http://schemas.openxmlformats.org/officeDocument/2006/relationships/hyperlink" Target="https://github.com/soyuztechnologies/MouriTechUI5Fiori/blob/master/Day%2017/controller/Add.controller.js" TargetMode="External"/><Relationship Id="rId10" Type="http://schemas.openxmlformats.org/officeDocument/2006/relationships/hyperlink" Target="https://github.com/soyuztechnologies/MouriTechUI5Fiori/blob/master/Day%2017/View/View2.view.xml" TargetMode="External"/><Relationship Id="rId19" Type="http://schemas.openxmlformats.org/officeDocument/2006/relationships/hyperlink" Target="https://github.com/soyuztechnologies/MouriTechUI5Fiori/blob/master/Day%2017/controller/View2.controller.js" TargetMode="External"/><Relationship Id="rId4" Type="http://schemas.openxmlformats.org/officeDocument/2006/relationships/hyperlink" Target="https://github.com/soyuztechnologies/MouriTechUI5Fiori/blob/master/Day%2017/package.json" TargetMode="External"/><Relationship Id="rId9" Type="http://schemas.openxmlformats.org/officeDocument/2006/relationships/hyperlink" Target="https://github.com/soyuztechnologies/MouriTechUI5Fiori/blob/master/Day%2017/View/View1.view.xml" TargetMode="External"/><Relationship Id="rId14" Type="http://schemas.openxmlformats.org/officeDocument/2006/relationships/hyperlink" Target="https://github.com/soyuztechnologies/MouriTechUI5Fiori/blob/master/Day%2017/controller/App.controller.js" TargetMode="External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2.png"/><Relationship Id="rId4" Type="http://schemas.openxmlformats.org/officeDocument/2006/relationships/image" Target="../media/image34.tiff"/><Relationship Id="rId9" Type="http://schemas.openxmlformats.org/officeDocument/2006/relationships/hyperlink" Target="https://anubhavtrainings.com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39.jpg"/><Relationship Id="rId7" Type="http://schemas.openxmlformats.org/officeDocument/2006/relationships/image" Target="../media/image41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0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tools.hana.ondemand.com/#cloud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17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one with Connect , now we are connected with cloud using SCC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97000-D086-48CE-B967-A56A603B8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5" y="1269053"/>
            <a:ext cx="11118914" cy="5330724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C0D0A402-2699-46C0-A605-27251C21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956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Go to BAS and Click on Service Center Icon in the Left Vertical Menu Bar and click on add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Destination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64A73-42FF-4932-BE70-0AF15EDE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35" y="1404594"/>
            <a:ext cx="2842506" cy="488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F0564-2BD5-46DF-AA78-F099F4897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47" y="1404594"/>
            <a:ext cx="2842506" cy="4885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88E975-8FBC-459C-BB26-B092DFA95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831" y="1404595"/>
            <a:ext cx="2842506" cy="4885460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090CB4A0-EC34-4A14-8BB4-1F2AFB3FD3A7}"/>
              </a:ext>
            </a:extLst>
          </p:cNvPr>
          <p:cNvSpPr/>
          <p:nvPr/>
        </p:nvSpPr>
        <p:spPr>
          <a:xfrm>
            <a:off x="3601039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1600801-9442-42C4-AFFC-B180C78562AB}"/>
              </a:ext>
            </a:extLst>
          </p:cNvPr>
          <p:cNvSpPr/>
          <p:nvPr/>
        </p:nvSpPr>
        <p:spPr>
          <a:xfrm>
            <a:off x="7717982" y="2903456"/>
            <a:ext cx="923827" cy="152714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BA7E235E-5C02-45DC-B4D6-92683C51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507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xs-app.json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in your project folder.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B76C0-4E6B-48C9-958D-F7CCF221CD98}"/>
              </a:ext>
            </a:extLst>
          </p:cNvPr>
          <p:cNvSpPr txBox="1"/>
          <p:nvPr/>
        </p:nvSpPr>
        <p:spPr>
          <a:xfrm>
            <a:off x="428918" y="1269053"/>
            <a:ext cx="849826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welcomeFile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"/index.html"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authenticationMethod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"routes"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[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authenticationType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csrfProtection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"^/sap/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opu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odata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/sap/Z_FIRST_XX_SRV/"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"CFN"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"source"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"^(.*)$"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"service"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"html5-apps-repo-rt"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]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15CC9844-6761-4861-964D-4C36B244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Enhance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manifest.json code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Step3: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 to terminal and open your project folder and run command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npm init,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create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package.json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file to the project folder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ui5.yaml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using ui5 init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Step5: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 the application from run configuration.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App.view.xml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Add.view.xml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Avengers.view.xml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View1.view.xml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View2.view.xml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moreinfo.fragment.xml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supplierTab.fragment.xml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Step13: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popup.fragment.xml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App.controller.js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Step15: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Add.controller.js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Step16: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6"/>
              </a:rPr>
              <a:t>Avengers.controller.js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Step17: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7"/>
              </a:rPr>
              <a:t>Basecontroller.js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Step18: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8"/>
              </a:rPr>
              <a:t>View1.controller.js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Step19: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Change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19"/>
              </a:rPr>
              <a:t>View2.controller.js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Step20: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ui5 init</a:t>
            </a:r>
          </a:p>
          <a:p>
            <a:pPr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0"/>
              </a:rPr>
              <a:t>i18n.properties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1"/>
              </a:rPr>
              <a:t>formatter.js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BAS Fiori App Integration with OData</a:t>
            </a:r>
          </a:p>
        </p:txBody>
      </p:sp>
      <p:pic>
        <p:nvPicPr>
          <p:cNvPr id="2050" name="Picture 2" descr="What to put on your team meeting agenda - Know Your Team | Blog">
            <a:extLst>
              <a:ext uri="{FF2B5EF4-FFF2-40B4-BE49-F238E27FC236}">
                <a16:creationId xmlns:a16="http://schemas.microsoft.com/office/drawing/2014/main" id="{09A01453-1CE6-4213-A985-CE55AA70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24" y="2233246"/>
            <a:ext cx="4798403" cy="195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A0081E9B-3F02-4581-9E96-3BD0F9C6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12329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</a:t>
            </a:r>
            <a:r>
              <a:rPr kumimoji="0" lang="en-IN" sz="4800" b="1" i="0" u="none" strike="noStrike" kern="120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Day 17</a:t>
            </a:r>
            <a:endParaRPr kumimoji="0" lang="en-IN" sz="4800" b="1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Connectivity: Role of SCC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Destination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dirty="0">
                <a:effectLst/>
              </a:rPr>
              <a:t>BAS Fiori App Integration with OData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1028" name="Picture 4" descr="Free Stock Photo of Agenda With Pencil Means Written Agendas Schedules or  Outlines | Download Free Images and Free Illustrations">
            <a:extLst>
              <a:ext uri="{FF2B5EF4-FFF2-40B4-BE49-F238E27FC236}">
                <a16:creationId xmlns:a16="http://schemas.microsoft.com/office/drawing/2014/main" id="{DECCDB0A-8638-415D-90B9-02F3214A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31" y="928181"/>
            <a:ext cx="5501941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526473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Internet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Connectivity: Role of SCC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C17C0-3C1A-4F9C-AF50-A15C29CA7E61}"/>
              </a:ext>
            </a:extLst>
          </p:cNvPr>
          <p:cNvSpPr txBox="1"/>
          <p:nvPr/>
        </p:nvSpPr>
        <p:spPr>
          <a:xfrm>
            <a:off x="6232827" y="915656"/>
            <a:ext cx="105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Intranet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8F0D01-679B-407B-990C-1AF481A7E7A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07768" y="899721"/>
            <a:ext cx="0" cy="5648861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83AE62-91C1-4E91-9DB2-70309400EFFB}"/>
              </a:ext>
            </a:extLst>
          </p:cNvPr>
          <p:cNvSpPr/>
          <p:nvPr/>
        </p:nvSpPr>
        <p:spPr>
          <a:xfrm>
            <a:off x="526473" y="1610802"/>
            <a:ext cx="4535049" cy="326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B6CC8-69C1-4FD9-96DF-81EA3DBAFF52}"/>
              </a:ext>
            </a:extLst>
          </p:cNvPr>
          <p:cNvSpPr txBox="1"/>
          <p:nvPr/>
        </p:nvSpPr>
        <p:spPr>
          <a:xfrm>
            <a:off x="526473" y="1610802"/>
            <a:ext cx="28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BTP (PublicCloud)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BA24-3E58-448E-B793-D95AA1579CE9}"/>
              </a:ext>
            </a:extLst>
          </p:cNvPr>
          <p:cNvSpPr/>
          <p:nvPr/>
        </p:nvSpPr>
        <p:spPr>
          <a:xfrm>
            <a:off x="1043709" y="2539398"/>
            <a:ext cx="3500575" cy="822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E892C-27DE-48C3-B031-C4F41D377056}"/>
              </a:ext>
            </a:extLst>
          </p:cNvPr>
          <p:cNvSpPr txBox="1"/>
          <p:nvPr/>
        </p:nvSpPr>
        <p:spPr>
          <a:xfrm>
            <a:off x="1302150" y="2772365"/>
            <a:ext cx="334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Business Application Studio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53451-F513-4046-B0A2-025A2449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09" y="2557211"/>
            <a:ext cx="188323" cy="2151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A48A53-01EE-462A-B2D2-79222933E3D3}"/>
              </a:ext>
            </a:extLst>
          </p:cNvPr>
          <p:cNvSpPr/>
          <p:nvPr/>
        </p:nvSpPr>
        <p:spPr>
          <a:xfrm>
            <a:off x="1524000" y="3574473"/>
            <a:ext cx="2410689" cy="6003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0C960-3CC7-4D7A-A34D-1D71AE644BA6}"/>
              </a:ext>
            </a:extLst>
          </p:cNvPr>
          <p:cNvSpPr/>
          <p:nvPr/>
        </p:nvSpPr>
        <p:spPr>
          <a:xfrm>
            <a:off x="526473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S/4 Hana Cloud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B6AE57-23A7-4312-AB24-794BFAA88545}"/>
              </a:ext>
            </a:extLst>
          </p:cNvPr>
          <p:cNvSpPr/>
          <p:nvPr/>
        </p:nvSpPr>
        <p:spPr>
          <a:xfrm>
            <a:off x="2230581" y="516312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Glass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A07B5-6D95-46AB-AD52-42BBC1A65DC1}"/>
              </a:ext>
            </a:extLst>
          </p:cNvPr>
          <p:cNvSpPr/>
          <p:nvPr/>
        </p:nvSpPr>
        <p:spPr>
          <a:xfrm>
            <a:off x="3934689" y="5212987"/>
            <a:ext cx="997526" cy="979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 Force</a:t>
            </a:r>
            <a:endParaRPr lang="en-IN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E334440-EB52-429E-B08F-9A04FDA9508B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 rot="5400000">
            <a:off x="1383146" y="3816927"/>
            <a:ext cx="988291" cy="1704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4437F5-1AF3-4D43-8E38-60953BE569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55856" y="3788647"/>
            <a:ext cx="1038151" cy="1704107"/>
          </a:xfrm>
          <a:prstGeom prst="bentConnector3">
            <a:avLst>
              <a:gd name="adj1" fmla="val 52669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B07E9E-150A-4F63-8C9F-CE99A5460E69}"/>
              </a:ext>
            </a:extLst>
          </p:cNvPr>
          <p:cNvCxnSpPr>
            <a:stCxn id="16" idx="2"/>
            <a:endCxn id="20" idx="0"/>
          </p:cNvCxnSpPr>
          <p:nvPr/>
        </p:nvCxnSpPr>
        <p:spPr>
          <a:xfrm flipH="1">
            <a:off x="2729344" y="4174836"/>
            <a:ext cx="1" cy="98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Cylinder 32">
            <a:extLst>
              <a:ext uri="{FF2B5EF4-FFF2-40B4-BE49-F238E27FC236}">
                <a16:creationId xmlns:a16="http://schemas.microsoft.com/office/drawing/2014/main" id="{CD03AE7B-A44E-4E99-A099-890325DB90B8}"/>
              </a:ext>
            </a:extLst>
          </p:cNvPr>
          <p:cNvSpPr/>
          <p:nvPr/>
        </p:nvSpPr>
        <p:spPr>
          <a:xfrm rot="5400000">
            <a:off x="5568048" y="2587682"/>
            <a:ext cx="711081" cy="1198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4E67E3-DDFB-4455-936E-65F47FA4EFB8}"/>
              </a:ext>
            </a:extLst>
          </p:cNvPr>
          <p:cNvSpPr txBox="1"/>
          <p:nvPr/>
        </p:nvSpPr>
        <p:spPr>
          <a:xfrm>
            <a:off x="5582710" y="2978464"/>
            <a:ext cx="7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SCC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1C38743-7409-4B6E-A282-AEDB9E25B640}"/>
              </a:ext>
            </a:extLst>
          </p:cNvPr>
          <p:cNvCxnSpPr>
            <a:stCxn id="16" idx="3"/>
            <a:endCxn id="33" idx="3"/>
          </p:cNvCxnSpPr>
          <p:nvPr/>
        </p:nvCxnSpPr>
        <p:spPr>
          <a:xfrm flipV="1">
            <a:off x="3934689" y="3186704"/>
            <a:ext cx="1389879" cy="687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C150C0-D32D-4D6B-8FBA-27614BB8A7BB}"/>
              </a:ext>
            </a:extLst>
          </p:cNvPr>
          <p:cNvCxnSpPr>
            <a:cxnSpLocks/>
            <a:stCxn id="33" idx="1"/>
            <a:endCxn id="40" idx="1"/>
          </p:cNvCxnSpPr>
          <p:nvPr/>
        </p:nvCxnSpPr>
        <p:spPr>
          <a:xfrm flipV="1">
            <a:off x="6522610" y="3186703"/>
            <a:ext cx="19471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A730FD3-9036-40CF-92AB-9E3266B585FF}"/>
              </a:ext>
            </a:extLst>
          </p:cNvPr>
          <p:cNvSpPr/>
          <p:nvPr/>
        </p:nvSpPr>
        <p:spPr>
          <a:xfrm>
            <a:off x="8469738" y="1441276"/>
            <a:ext cx="2942613" cy="3490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BW</a:t>
            </a:r>
          </a:p>
          <a:p>
            <a:pPr algn="ctr"/>
            <a:r>
              <a:rPr lang="en-US" dirty="0"/>
              <a:t>SAP ECC</a:t>
            </a:r>
          </a:p>
          <a:p>
            <a:pPr algn="ctr"/>
            <a:r>
              <a:rPr lang="en-US" dirty="0"/>
              <a:t>SAP S/4 Hana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39447-CC61-4CDD-8D3D-B671402AD478}"/>
              </a:ext>
            </a:extLst>
          </p:cNvPr>
          <p:cNvSpPr txBox="1"/>
          <p:nvPr/>
        </p:nvSpPr>
        <p:spPr>
          <a:xfrm>
            <a:off x="8788908" y="1531716"/>
            <a:ext cx="259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SAP On-premise System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EF70E8F4-AD45-432B-8C70-85572782E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48040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Download SAP JVM and Extract it in the C:\Program Files\Java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B5AA52-4E05-4F1C-A85B-35019AEC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717962"/>
            <a:ext cx="5021436" cy="3722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D4F762-6169-4D7A-A5C0-4F7A5476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89" y="1980134"/>
            <a:ext cx="4008583" cy="333843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2D1DDE-C6F6-46BC-B65A-DC13CA9035D0}"/>
              </a:ext>
            </a:extLst>
          </p:cNvPr>
          <p:cNvSpPr/>
          <p:nvPr/>
        </p:nvSpPr>
        <p:spPr>
          <a:xfrm>
            <a:off x="5620326" y="3387271"/>
            <a:ext cx="1376220" cy="524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76A9959C-1A0E-4CC0-B722-02EB7DE9D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6233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Download and install the sap Cloud connector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F8EB72-5460-4579-9902-DA62C899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66" y="1421042"/>
            <a:ext cx="2675904" cy="2218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78854-AC02-4790-A46E-43859935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90" y="1487265"/>
            <a:ext cx="2814865" cy="227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3E3A38-D815-4289-A5D5-B27620201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950" y="1487265"/>
            <a:ext cx="2814865" cy="2273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11256F-0F65-4AC0-99A1-9174C2F9A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949" y="4234052"/>
            <a:ext cx="2814866" cy="227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B72B0-BD36-44DA-B896-1124312CD6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6290" y="4234052"/>
            <a:ext cx="2814865" cy="22733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9DC1C3-2129-4310-8F1E-E0760F59A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366" y="4234052"/>
            <a:ext cx="2814866" cy="227336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ABE0C-8C17-4BBA-A153-1794D72BFD8B}"/>
              </a:ext>
            </a:extLst>
          </p:cNvPr>
          <p:cNvSpPr/>
          <p:nvPr/>
        </p:nvSpPr>
        <p:spPr>
          <a:xfrm>
            <a:off x="3088883" y="2530083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13C2FC-C47C-4C13-9C63-04992476798C}"/>
              </a:ext>
            </a:extLst>
          </p:cNvPr>
          <p:cNvSpPr/>
          <p:nvPr/>
        </p:nvSpPr>
        <p:spPr>
          <a:xfrm rot="10800000">
            <a:off x="6851154" y="4957004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DA31ECC-9E96-44F5-83E9-182D9F6AD575}"/>
              </a:ext>
            </a:extLst>
          </p:cNvPr>
          <p:cNvSpPr/>
          <p:nvPr/>
        </p:nvSpPr>
        <p:spPr>
          <a:xfrm>
            <a:off x="6851155" y="2465428"/>
            <a:ext cx="897794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A25EF82-A8BB-4777-AB2D-3ACEB3FBE4C9}"/>
              </a:ext>
            </a:extLst>
          </p:cNvPr>
          <p:cNvSpPr/>
          <p:nvPr/>
        </p:nvSpPr>
        <p:spPr>
          <a:xfrm rot="10800000">
            <a:off x="3178232" y="4936626"/>
            <a:ext cx="858058" cy="43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8E05ADD-0EF6-492D-90AE-33E778D437DF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10563815" y="2623948"/>
            <a:ext cx="12700" cy="2746787"/>
          </a:xfrm>
          <a:prstGeom prst="bentConnector3">
            <a:avLst>
              <a:gd name="adj1" fmla="val 8854543"/>
            </a:avLst>
          </a:prstGeom>
          <a:ln w="165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165F4E4F-3856-4CAA-9989-3ED3D76F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57371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71000" y="899721"/>
            <a:ext cx="945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Step3: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your system is ready go to browser and open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https://localhost:8443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(port may changes)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FA6CD-C398-4B96-BAA9-F54120806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65" y="1269052"/>
            <a:ext cx="4819154" cy="431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02B29-BCF5-4670-A9CE-64C515639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00" y="1220777"/>
            <a:ext cx="5283199" cy="48847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670A3A2-7495-43E0-8BB4-DC01A01BE010}"/>
              </a:ext>
            </a:extLst>
          </p:cNvPr>
          <p:cNvSpPr/>
          <p:nvPr/>
        </p:nvSpPr>
        <p:spPr>
          <a:xfrm>
            <a:off x="5643419" y="3223491"/>
            <a:ext cx="1265381" cy="59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310C5F01-6EB4-4A11-8C97-CD55D4675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22556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Now we create a connection with our Cloud Account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3BCD6-BAB5-4D3F-8978-B13D3EF16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38" y="1269053"/>
            <a:ext cx="10861964" cy="4769081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2E7C690F-D8DF-4CB8-BDD1-AA613F46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24204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Step4: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Check the connection on Hana Cloud Account 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F72ED7-0871-4487-8F6B-A4815588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409267"/>
            <a:ext cx="10252364" cy="49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7865116B-FDB2-46CA-9ACB-A20796616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0973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Step5: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on-premise system to cloud using SCC</a:t>
            </a:r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1226-87A3-4C50-B241-58FFC650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699543"/>
            <a:ext cx="2555327" cy="2266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EAFE9-4CF3-4610-9B6B-D12658E47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1" y="1699541"/>
            <a:ext cx="2318327" cy="226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E2F10A-D3ED-4C72-813A-6D067CC05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11" y="1670645"/>
            <a:ext cx="2318327" cy="2323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EFFC4-2121-490B-A448-751B4FBF8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582" y="1699541"/>
            <a:ext cx="2131778" cy="232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33EB9-0BCF-4356-A24F-8368CFB35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0583" y="4414982"/>
            <a:ext cx="2131778" cy="1923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6EDA76-677D-4089-B3D9-5AD7C1A74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507" y="4414982"/>
            <a:ext cx="2449334" cy="1923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CB503E-6003-4DA2-8DC4-FA80C520FA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9441" y="4396128"/>
            <a:ext cx="2318327" cy="1923969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6C2CCC0-F836-42CC-AED2-173608F5A8B2}"/>
              </a:ext>
            </a:extLst>
          </p:cNvPr>
          <p:cNvSpPr/>
          <p:nvPr/>
        </p:nvSpPr>
        <p:spPr>
          <a:xfrm>
            <a:off x="2932700" y="2336800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4B08A1E1-05C0-4947-9444-ACACC26BCC1B}"/>
              </a:ext>
            </a:extLst>
          </p:cNvPr>
          <p:cNvSpPr/>
          <p:nvPr/>
        </p:nvSpPr>
        <p:spPr>
          <a:xfrm rot="10800000">
            <a:off x="9085980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DCB7060E-2C07-4E51-B298-A4890A34DE41}"/>
              </a:ext>
            </a:extLst>
          </p:cNvPr>
          <p:cNvSpPr/>
          <p:nvPr/>
        </p:nvSpPr>
        <p:spPr>
          <a:xfrm rot="5400000">
            <a:off x="10476247" y="3729679"/>
            <a:ext cx="272670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AF29401-D3E7-43C5-ABB4-EB7028182CB8}"/>
              </a:ext>
            </a:extLst>
          </p:cNvPr>
          <p:cNvSpPr/>
          <p:nvPr/>
        </p:nvSpPr>
        <p:spPr>
          <a:xfrm>
            <a:off x="9071700" y="2336799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56CD4A9-F83D-47EA-8A84-F88EDDDB2402}"/>
              </a:ext>
            </a:extLst>
          </p:cNvPr>
          <p:cNvSpPr/>
          <p:nvPr/>
        </p:nvSpPr>
        <p:spPr>
          <a:xfrm>
            <a:off x="5994185" y="2371957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288B7233-D362-4ABA-96C7-541229A342BF}"/>
              </a:ext>
            </a:extLst>
          </p:cNvPr>
          <p:cNvSpPr/>
          <p:nvPr/>
        </p:nvSpPr>
        <p:spPr>
          <a:xfrm rot="10800000">
            <a:off x="2940348" y="4753954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3300E15-1178-4301-85F9-E6AEE57A81AA}"/>
              </a:ext>
            </a:extLst>
          </p:cNvPr>
          <p:cNvSpPr/>
          <p:nvPr/>
        </p:nvSpPr>
        <p:spPr>
          <a:xfrm rot="10800000">
            <a:off x="5979904" y="4752932"/>
            <a:ext cx="512464" cy="979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F84AB2-1C6F-4C5D-A05E-1C2B709D55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64" y="4355542"/>
            <a:ext cx="2678583" cy="1923968"/>
          </a:xfrm>
          <a:prstGeom prst="rect">
            <a:avLst/>
          </a:prstGeom>
        </p:spPr>
      </p:pic>
      <p:sp>
        <p:nvSpPr>
          <p:cNvPr id="21" name="Footer Placeholder 45">
            <a:extLst>
              <a:ext uri="{FF2B5EF4-FFF2-40B4-BE49-F238E27FC236}">
                <a16:creationId xmlns:a16="http://schemas.microsoft.com/office/drawing/2014/main" id="{CABB619C-4D25-4463-AEB4-53EFE74E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84409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10242</TotalTime>
  <Words>765</Words>
  <Application>Microsoft Office PowerPoint</Application>
  <PresentationFormat>Widescreen</PresentationFormat>
  <Paragraphs>117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kuldeep singh shekhawat</cp:lastModifiedBy>
  <cp:revision>1088</cp:revision>
  <dcterms:created xsi:type="dcterms:W3CDTF">2016-07-10T03:33:26Z</dcterms:created>
  <dcterms:modified xsi:type="dcterms:W3CDTF">2021-09-28T13:21:35Z</dcterms:modified>
</cp:coreProperties>
</file>